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2" r:id="rId17"/>
    <p:sldId id="267" r:id="rId18"/>
    <p:sldId id="263" r:id="rId19"/>
    <p:sldId id="271" r:id="rId20"/>
    <p:sldId id="290" r:id="rId21"/>
    <p:sldId id="272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.png"/><Relationship Id="rId7" Type="http://schemas.openxmlformats.org/officeDocument/2006/relationships/image" Target="../media/image1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3.png"/><Relationship Id="rId7" Type="http://schemas.openxmlformats.org/officeDocument/2006/relationships/image" Target="../media/image5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6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2" y="1830680"/>
            <a:ext cx="652071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8567991" y="431794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351624" y="1904874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1140700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3696459" y="2436807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7361592" y="2429884"/>
            <a:ext cx="4672505" cy="1054919"/>
            <a:chOff x="7063774" y="1377378"/>
            <a:chExt cx="4672505" cy="10549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680" y="1667142"/>
              <a:ext cx="4391599" cy="76515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7063774" y="1377378"/>
              <a:ext cx="4368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Master Equation: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809590" y="3689100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4601048" y="4322043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6404393" y="6415801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351624" y="1549198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However, polymer density profiles are not generated, but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0800000">
            <a:off x="8063070" y="4916987"/>
            <a:ext cx="504920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2051494" y="5155609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2671309" y="4149021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705" y="4149021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72954D-A0FC-97BD-5BB6-20E4B855D82F}"/>
              </a:ext>
            </a:extLst>
          </p:cNvPr>
          <p:cNvCxnSpPr/>
          <p:nvPr/>
        </p:nvCxnSpPr>
        <p:spPr>
          <a:xfrm>
            <a:off x="10515600" y="3358734"/>
            <a:ext cx="38548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6" y="1606033"/>
            <a:ext cx="851496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Reflectivity Spectra for Multi-peak conformations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85400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82483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5400</TotalTime>
  <Words>2006</Words>
  <Application>Microsoft Office PowerPoint</Application>
  <PresentationFormat>Widescreen</PresentationFormat>
  <Paragraphs>461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211</cp:revision>
  <dcterms:created xsi:type="dcterms:W3CDTF">2022-03-28T18:43:16Z</dcterms:created>
  <dcterms:modified xsi:type="dcterms:W3CDTF">2022-09-07T19:28:57Z</dcterms:modified>
</cp:coreProperties>
</file>